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25" r:id="rId5"/>
    <p:sldId id="326" r:id="rId6"/>
    <p:sldId id="259" r:id="rId7"/>
    <p:sldId id="257" r:id="rId8"/>
    <p:sldId id="261" r:id="rId9"/>
    <p:sldId id="258" r:id="rId10"/>
    <p:sldId id="263" r:id="rId11"/>
    <p:sldId id="264" r:id="rId12"/>
    <p:sldId id="265" r:id="rId13"/>
    <p:sldId id="34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816" userDrawn="1">
          <p15:clr>
            <a:srgbClr val="A4A3A4"/>
          </p15:clr>
        </p15:guide>
        <p15:guide id="2" orient="horz" pos="3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40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pos="816"/>
        <p:guide orient="horz" pos="3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281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wery, Darlene" userId="cd5ec7d2-aac1-45d8-8fb7-22beedf0d9e6" providerId="ADAL" clId="{8E9946CC-43DD-40A0-8289-552213315BB6}"/>
    <pc:docChg chg="modSld">
      <pc:chgData name="Lowery, Darlene" userId="cd5ec7d2-aac1-45d8-8fb7-22beedf0d9e6" providerId="ADAL" clId="{8E9946CC-43DD-40A0-8289-552213315BB6}" dt="2024-09-04T12:27:19.769" v="55" actId="20577"/>
      <pc:docMkLst>
        <pc:docMk/>
      </pc:docMkLst>
      <pc:sldChg chg="addSp modSp mod">
        <pc:chgData name="Lowery, Darlene" userId="cd5ec7d2-aac1-45d8-8fb7-22beedf0d9e6" providerId="ADAL" clId="{8E9946CC-43DD-40A0-8289-552213315BB6}" dt="2024-09-04T12:27:19.769" v="55" actId="20577"/>
        <pc:sldMkLst>
          <pc:docMk/>
          <pc:sldMk cId="435195399" sldId="257"/>
        </pc:sldMkLst>
        <pc:spChg chg="add mod">
          <ac:chgData name="Lowery, Darlene" userId="cd5ec7d2-aac1-45d8-8fb7-22beedf0d9e6" providerId="ADAL" clId="{8E9946CC-43DD-40A0-8289-552213315BB6}" dt="2024-09-04T12:27:19.769" v="55" actId="20577"/>
          <ac:spMkLst>
            <pc:docMk/>
            <pc:sldMk cId="435195399" sldId="257"/>
            <ac:spMk id="5" creationId="{86F57203-4204-4FC0-A978-DE9D15C844D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A966AA-C2D0-420D-89FC-1A1AB0AD4072}" type="doc">
      <dgm:prSet loTypeId="urn:microsoft.com/office/officeart/2005/8/layout/hProcess1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5D50368-372D-4F79-95B9-B27BD239F0F6}">
      <dgm:prSet phldrT="[Text]" custT="1"/>
      <dgm:spPr/>
      <dgm:t>
        <a:bodyPr/>
        <a:lstStyle/>
        <a:p>
          <a:pPr marL="0" algn="ctr">
            <a:buNone/>
          </a:pPr>
          <a:r>
            <a:rPr lang="en-US" sz="1800" b="1" dirty="0"/>
            <a:t>Start selling coffee: October 9</a:t>
          </a:r>
        </a:p>
      </dgm:t>
    </dgm:pt>
    <dgm:pt modelId="{CDE1A78B-2AE4-4A71-9139-416C219BC84D}" type="parTrans" cxnId="{68788A78-9180-41FF-BD09-BF4DBB52EA0D}">
      <dgm:prSet/>
      <dgm:spPr/>
      <dgm:t>
        <a:bodyPr/>
        <a:lstStyle/>
        <a:p>
          <a:endParaRPr lang="en-US"/>
        </a:p>
      </dgm:t>
    </dgm:pt>
    <dgm:pt modelId="{508ABF25-4B40-405C-9E88-248ED8B31B83}" type="sibTrans" cxnId="{68788A78-9180-41FF-BD09-BF4DBB52EA0D}">
      <dgm:prSet/>
      <dgm:spPr/>
      <dgm:t>
        <a:bodyPr/>
        <a:lstStyle/>
        <a:p>
          <a:endParaRPr lang="en-US"/>
        </a:p>
      </dgm:t>
    </dgm:pt>
    <dgm:pt modelId="{196543C5-093B-4437-B406-DBE4B882EA97}">
      <dgm:prSet phldrT="[Text]" custT="1"/>
      <dgm:spPr/>
      <dgm:t>
        <a:bodyPr/>
        <a:lstStyle/>
        <a:p>
          <a:pPr marL="0" algn="ctr">
            <a:buNone/>
          </a:pPr>
          <a:r>
            <a:rPr lang="en-US" sz="1800" b="1" dirty="0"/>
            <a:t>Orders Due:</a:t>
          </a:r>
        </a:p>
        <a:p>
          <a:pPr marL="0" algn="ctr">
            <a:buNone/>
          </a:pPr>
          <a:r>
            <a:rPr lang="en-US" sz="1800" b="1" dirty="0"/>
            <a:t>October 23</a:t>
          </a:r>
        </a:p>
        <a:p>
          <a:pPr marL="0" algn="ctr">
            <a:buNone/>
          </a:pPr>
          <a:endParaRPr lang="en-US" sz="1800" b="1" dirty="0"/>
        </a:p>
      </dgm:t>
    </dgm:pt>
    <dgm:pt modelId="{41DE1F19-4A9F-48CD-A44E-6BF1D04E31EE}" type="parTrans" cxnId="{52499B9F-797A-43CC-89E1-64C52021BFAF}">
      <dgm:prSet/>
      <dgm:spPr/>
      <dgm:t>
        <a:bodyPr/>
        <a:lstStyle/>
        <a:p>
          <a:endParaRPr lang="en-US"/>
        </a:p>
      </dgm:t>
    </dgm:pt>
    <dgm:pt modelId="{F264F018-7FB9-43EC-B595-B986D351AD7B}" type="sibTrans" cxnId="{52499B9F-797A-43CC-89E1-64C52021BFAF}">
      <dgm:prSet/>
      <dgm:spPr/>
      <dgm:t>
        <a:bodyPr/>
        <a:lstStyle/>
        <a:p>
          <a:endParaRPr lang="en-US"/>
        </a:p>
      </dgm:t>
    </dgm:pt>
    <dgm:pt modelId="{CA2BABAF-EDAA-4496-8316-FD6EA3643E8F}">
      <dgm:prSet phldrT="[Text]" custT="1"/>
      <dgm:spPr/>
      <dgm:t>
        <a:bodyPr/>
        <a:lstStyle/>
        <a:p>
          <a:pPr marL="0" algn="ctr">
            <a:buNone/>
          </a:pPr>
          <a:r>
            <a:rPr lang="en-US" sz="1800" b="1" dirty="0"/>
            <a:t>Pick up your coffee:</a:t>
          </a:r>
        </a:p>
        <a:p>
          <a:pPr marL="0" algn="ctr">
            <a:buNone/>
          </a:pPr>
          <a:r>
            <a:rPr lang="en-US" sz="1800" b="1" dirty="0"/>
            <a:t>November 7</a:t>
          </a:r>
        </a:p>
      </dgm:t>
    </dgm:pt>
    <dgm:pt modelId="{2B1B4805-2FB7-402F-86A8-587F29181C18}" type="parTrans" cxnId="{4011B082-09BD-4DD1-A54F-EA5AB249A3C2}">
      <dgm:prSet/>
      <dgm:spPr/>
      <dgm:t>
        <a:bodyPr/>
        <a:lstStyle/>
        <a:p>
          <a:endParaRPr lang="en-US"/>
        </a:p>
      </dgm:t>
    </dgm:pt>
    <dgm:pt modelId="{4498AB02-A1BF-4D28-8918-F87A89CEE23B}" type="sibTrans" cxnId="{4011B082-09BD-4DD1-A54F-EA5AB249A3C2}">
      <dgm:prSet/>
      <dgm:spPr/>
      <dgm:t>
        <a:bodyPr/>
        <a:lstStyle/>
        <a:p>
          <a:endParaRPr lang="en-US"/>
        </a:p>
      </dgm:t>
    </dgm:pt>
    <dgm:pt modelId="{7F7D3F0A-88AE-44AB-92BC-B1AEC7CDD5CE}" type="pres">
      <dgm:prSet presAssocID="{B6A966AA-C2D0-420D-89FC-1A1AB0AD4072}" presName="Name0" presStyleCnt="0">
        <dgm:presLayoutVars>
          <dgm:dir/>
          <dgm:resizeHandles val="exact"/>
        </dgm:presLayoutVars>
      </dgm:prSet>
      <dgm:spPr/>
    </dgm:pt>
    <dgm:pt modelId="{1321859E-820F-42A1-A815-96F9E1091C18}" type="pres">
      <dgm:prSet presAssocID="{B6A966AA-C2D0-420D-89FC-1A1AB0AD4072}" presName="arrow" presStyleLbl="bgShp" presStyleIdx="0" presStyleCnt="1"/>
      <dgm:spPr/>
    </dgm:pt>
    <dgm:pt modelId="{0C0EFEA6-53DB-4B11-B914-678B897CA613}" type="pres">
      <dgm:prSet presAssocID="{B6A966AA-C2D0-420D-89FC-1A1AB0AD4072}" presName="points" presStyleCnt="0"/>
      <dgm:spPr/>
    </dgm:pt>
    <dgm:pt modelId="{D1F8120B-2014-4539-8DB2-DF72EA65305F}" type="pres">
      <dgm:prSet presAssocID="{45D50368-372D-4F79-95B9-B27BD239F0F6}" presName="compositeA" presStyleCnt="0"/>
      <dgm:spPr/>
    </dgm:pt>
    <dgm:pt modelId="{7103C4FE-7A4B-41EF-8814-669D0064B6EF}" type="pres">
      <dgm:prSet presAssocID="{45D50368-372D-4F79-95B9-B27BD239F0F6}" presName="textA" presStyleLbl="revTx" presStyleIdx="0" presStyleCnt="3" custScaleX="76000">
        <dgm:presLayoutVars>
          <dgm:bulletEnabled val="1"/>
        </dgm:presLayoutVars>
      </dgm:prSet>
      <dgm:spPr/>
    </dgm:pt>
    <dgm:pt modelId="{69242FCE-B1A3-4CB0-90C2-CB5EC309668C}" type="pres">
      <dgm:prSet presAssocID="{45D50368-372D-4F79-95B9-B27BD239F0F6}" presName="circleA" presStyleLbl="node1" presStyleIdx="0" presStyleCnt="3"/>
      <dgm:spPr/>
    </dgm:pt>
    <dgm:pt modelId="{301F205F-64EC-4B0E-A2AD-D5977C935AF4}" type="pres">
      <dgm:prSet presAssocID="{45D50368-372D-4F79-95B9-B27BD239F0F6}" presName="spaceA" presStyleCnt="0"/>
      <dgm:spPr/>
    </dgm:pt>
    <dgm:pt modelId="{B3AB7B4B-B32A-45B9-A77C-F2AACFD79CA5}" type="pres">
      <dgm:prSet presAssocID="{508ABF25-4B40-405C-9E88-248ED8B31B83}" presName="space" presStyleCnt="0"/>
      <dgm:spPr/>
    </dgm:pt>
    <dgm:pt modelId="{9B80AA7C-AE0D-4517-8F0E-3798D9078ECA}" type="pres">
      <dgm:prSet presAssocID="{196543C5-093B-4437-B406-DBE4B882EA97}" presName="compositeB" presStyleCnt="0"/>
      <dgm:spPr/>
    </dgm:pt>
    <dgm:pt modelId="{C72ECC98-97C1-4FA6-9751-2F88545F8213}" type="pres">
      <dgm:prSet presAssocID="{196543C5-093B-4437-B406-DBE4B882EA97}" presName="textB" presStyleLbl="revTx" presStyleIdx="1" presStyleCnt="3">
        <dgm:presLayoutVars>
          <dgm:bulletEnabled val="1"/>
        </dgm:presLayoutVars>
      </dgm:prSet>
      <dgm:spPr/>
    </dgm:pt>
    <dgm:pt modelId="{8A3CF5DF-2912-4784-8B16-20EF1087B16D}" type="pres">
      <dgm:prSet presAssocID="{196543C5-093B-4437-B406-DBE4B882EA97}" presName="circleB" presStyleLbl="node1" presStyleIdx="1" presStyleCnt="3"/>
      <dgm:spPr/>
    </dgm:pt>
    <dgm:pt modelId="{AEB44FDA-4D40-47A5-BEE0-4EF9F97BF5D2}" type="pres">
      <dgm:prSet presAssocID="{196543C5-093B-4437-B406-DBE4B882EA97}" presName="spaceB" presStyleCnt="0"/>
      <dgm:spPr/>
    </dgm:pt>
    <dgm:pt modelId="{66B84C84-45A2-4C61-AA12-3A3F75DB82F8}" type="pres">
      <dgm:prSet presAssocID="{F264F018-7FB9-43EC-B595-B986D351AD7B}" presName="space" presStyleCnt="0"/>
      <dgm:spPr/>
    </dgm:pt>
    <dgm:pt modelId="{8CEF5A46-4D3D-4D9F-B7F4-405723F5505C}" type="pres">
      <dgm:prSet presAssocID="{CA2BABAF-EDAA-4496-8316-FD6EA3643E8F}" presName="compositeA" presStyleCnt="0"/>
      <dgm:spPr/>
    </dgm:pt>
    <dgm:pt modelId="{0EA8ECEB-4BEA-4EA4-A72E-9427A4EDF870}" type="pres">
      <dgm:prSet presAssocID="{CA2BABAF-EDAA-4496-8316-FD6EA3643E8F}" presName="textA" presStyleLbl="revTx" presStyleIdx="2" presStyleCnt="3">
        <dgm:presLayoutVars>
          <dgm:bulletEnabled val="1"/>
        </dgm:presLayoutVars>
      </dgm:prSet>
      <dgm:spPr/>
    </dgm:pt>
    <dgm:pt modelId="{AE8B9E76-450B-4587-ADD0-D709E0D11B62}" type="pres">
      <dgm:prSet presAssocID="{CA2BABAF-EDAA-4496-8316-FD6EA3643E8F}" presName="circleA" presStyleLbl="node1" presStyleIdx="2" presStyleCnt="3"/>
      <dgm:spPr/>
    </dgm:pt>
    <dgm:pt modelId="{7E02D670-50CE-4DE9-9D99-A3113C1CA49F}" type="pres">
      <dgm:prSet presAssocID="{CA2BABAF-EDAA-4496-8316-FD6EA3643E8F}" presName="spaceA" presStyleCnt="0"/>
      <dgm:spPr/>
    </dgm:pt>
  </dgm:ptLst>
  <dgm:cxnLst>
    <dgm:cxn modelId="{33FC2F0C-BBBC-49D9-8DB9-87CFB664B234}" type="presOf" srcId="{45D50368-372D-4F79-95B9-B27BD239F0F6}" destId="{7103C4FE-7A4B-41EF-8814-669D0064B6EF}" srcOrd="0" destOrd="0" presId="urn:microsoft.com/office/officeart/2005/8/layout/hProcess11"/>
    <dgm:cxn modelId="{8AF7704F-B285-4A9C-BA90-65BEC6653B6C}" type="presOf" srcId="{B6A966AA-C2D0-420D-89FC-1A1AB0AD4072}" destId="{7F7D3F0A-88AE-44AB-92BC-B1AEC7CDD5CE}" srcOrd="0" destOrd="0" presId="urn:microsoft.com/office/officeart/2005/8/layout/hProcess11"/>
    <dgm:cxn modelId="{B93E1354-FC50-4D0F-81DD-4CEBA5959AFE}" type="presOf" srcId="{CA2BABAF-EDAA-4496-8316-FD6EA3643E8F}" destId="{0EA8ECEB-4BEA-4EA4-A72E-9427A4EDF870}" srcOrd="0" destOrd="0" presId="urn:microsoft.com/office/officeart/2005/8/layout/hProcess11"/>
    <dgm:cxn modelId="{68788A78-9180-41FF-BD09-BF4DBB52EA0D}" srcId="{B6A966AA-C2D0-420D-89FC-1A1AB0AD4072}" destId="{45D50368-372D-4F79-95B9-B27BD239F0F6}" srcOrd="0" destOrd="0" parTransId="{CDE1A78B-2AE4-4A71-9139-416C219BC84D}" sibTransId="{508ABF25-4B40-405C-9E88-248ED8B31B83}"/>
    <dgm:cxn modelId="{4011B082-09BD-4DD1-A54F-EA5AB249A3C2}" srcId="{B6A966AA-C2D0-420D-89FC-1A1AB0AD4072}" destId="{CA2BABAF-EDAA-4496-8316-FD6EA3643E8F}" srcOrd="2" destOrd="0" parTransId="{2B1B4805-2FB7-402F-86A8-587F29181C18}" sibTransId="{4498AB02-A1BF-4D28-8918-F87A89CEE23B}"/>
    <dgm:cxn modelId="{0CFCA19E-9316-4666-B978-BF8C655DDDAF}" type="presOf" srcId="{196543C5-093B-4437-B406-DBE4B882EA97}" destId="{C72ECC98-97C1-4FA6-9751-2F88545F8213}" srcOrd="0" destOrd="0" presId="urn:microsoft.com/office/officeart/2005/8/layout/hProcess11"/>
    <dgm:cxn modelId="{52499B9F-797A-43CC-89E1-64C52021BFAF}" srcId="{B6A966AA-C2D0-420D-89FC-1A1AB0AD4072}" destId="{196543C5-093B-4437-B406-DBE4B882EA97}" srcOrd="1" destOrd="0" parTransId="{41DE1F19-4A9F-48CD-A44E-6BF1D04E31EE}" sibTransId="{F264F018-7FB9-43EC-B595-B986D351AD7B}"/>
    <dgm:cxn modelId="{7849C247-851C-4CEB-9B9D-59ABFE120C8A}" type="presParOf" srcId="{7F7D3F0A-88AE-44AB-92BC-B1AEC7CDD5CE}" destId="{1321859E-820F-42A1-A815-96F9E1091C18}" srcOrd="0" destOrd="0" presId="urn:microsoft.com/office/officeart/2005/8/layout/hProcess11"/>
    <dgm:cxn modelId="{BF45A60D-96FF-473A-B57F-CF56378654CB}" type="presParOf" srcId="{7F7D3F0A-88AE-44AB-92BC-B1AEC7CDD5CE}" destId="{0C0EFEA6-53DB-4B11-B914-678B897CA613}" srcOrd="1" destOrd="0" presId="urn:microsoft.com/office/officeart/2005/8/layout/hProcess11"/>
    <dgm:cxn modelId="{373F4474-FD59-4113-8085-E79F58FC39C7}" type="presParOf" srcId="{0C0EFEA6-53DB-4B11-B914-678B897CA613}" destId="{D1F8120B-2014-4539-8DB2-DF72EA65305F}" srcOrd="0" destOrd="0" presId="urn:microsoft.com/office/officeart/2005/8/layout/hProcess11"/>
    <dgm:cxn modelId="{6CA87CCD-3781-4E2F-A803-26D211F1164A}" type="presParOf" srcId="{D1F8120B-2014-4539-8DB2-DF72EA65305F}" destId="{7103C4FE-7A4B-41EF-8814-669D0064B6EF}" srcOrd="0" destOrd="0" presId="urn:microsoft.com/office/officeart/2005/8/layout/hProcess11"/>
    <dgm:cxn modelId="{2C783DC9-BCFF-47D6-B9A4-7620E681CE7B}" type="presParOf" srcId="{D1F8120B-2014-4539-8DB2-DF72EA65305F}" destId="{69242FCE-B1A3-4CB0-90C2-CB5EC309668C}" srcOrd="1" destOrd="0" presId="urn:microsoft.com/office/officeart/2005/8/layout/hProcess11"/>
    <dgm:cxn modelId="{51436E83-D55A-4252-9307-E6DD23BC71B1}" type="presParOf" srcId="{D1F8120B-2014-4539-8DB2-DF72EA65305F}" destId="{301F205F-64EC-4B0E-A2AD-D5977C935AF4}" srcOrd="2" destOrd="0" presId="urn:microsoft.com/office/officeart/2005/8/layout/hProcess11"/>
    <dgm:cxn modelId="{035DE029-A115-4D1B-B566-7C73919D30BD}" type="presParOf" srcId="{0C0EFEA6-53DB-4B11-B914-678B897CA613}" destId="{B3AB7B4B-B32A-45B9-A77C-F2AACFD79CA5}" srcOrd="1" destOrd="0" presId="urn:microsoft.com/office/officeart/2005/8/layout/hProcess11"/>
    <dgm:cxn modelId="{C147C24D-FED8-4C5F-A80D-D6D44BF366E1}" type="presParOf" srcId="{0C0EFEA6-53DB-4B11-B914-678B897CA613}" destId="{9B80AA7C-AE0D-4517-8F0E-3798D9078ECA}" srcOrd="2" destOrd="0" presId="urn:microsoft.com/office/officeart/2005/8/layout/hProcess11"/>
    <dgm:cxn modelId="{53793FBF-21A3-4D92-8C0F-F9CF0CAF6629}" type="presParOf" srcId="{9B80AA7C-AE0D-4517-8F0E-3798D9078ECA}" destId="{C72ECC98-97C1-4FA6-9751-2F88545F8213}" srcOrd="0" destOrd="0" presId="urn:microsoft.com/office/officeart/2005/8/layout/hProcess11"/>
    <dgm:cxn modelId="{CE6E8620-4AAD-4191-A9D9-F888C053CED8}" type="presParOf" srcId="{9B80AA7C-AE0D-4517-8F0E-3798D9078ECA}" destId="{8A3CF5DF-2912-4784-8B16-20EF1087B16D}" srcOrd="1" destOrd="0" presId="urn:microsoft.com/office/officeart/2005/8/layout/hProcess11"/>
    <dgm:cxn modelId="{6C95E7EA-2961-4ADE-BA5A-9B67FAC37BCE}" type="presParOf" srcId="{9B80AA7C-AE0D-4517-8F0E-3798D9078ECA}" destId="{AEB44FDA-4D40-47A5-BEE0-4EF9F97BF5D2}" srcOrd="2" destOrd="0" presId="urn:microsoft.com/office/officeart/2005/8/layout/hProcess11"/>
    <dgm:cxn modelId="{3BC5DF92-4D9B-42AA-A67F-99A3E4840255}" type="presParOf" srcId="{0C0EFEA6-53DB-4B11-B914-678B897CA613}" destId="{66B84C84-45A2-4C61-AA12-3A3F75DB82F8}" srcOrd="3" destOrd="0" presId="urn:microsoft.com/office/officeart/2005/8/layout/hProcess11"/>
    <dgm:cxn modelId="{FE27A33F-134B-4D24-AC36-DCCCF056641C}" type="presParOf" srcId="{0C0EFEA6-53DB-4B11-B914-678B897CA613}" destId="{8CEF5A46-4D3D-4D9F-B7F4-405723F5505C}" srcOrd="4" destOrd="0" presId="urn:microsoft.com/office/officeart/2005/8/layout/hProcess11"/>
    <dgm:cxn modelId="{94D75A07-120C-42AF-912B-044BD69E1C67}" type="presParOf" srcId="{8CEF5A46-4D3D-4D9F-B7F4-405723F5505C}" destId="{0EA8ECEB-4BEA-4EA4-A72E-9427A4EDF870}" srcOrd="0" destOrd="0" presId="urn:microsoft.com/office/officeart/2005/8/layout/hProcess11"/>
    <dgm:cxn modelId="{AF929006-0D84-43C4-AC24-C78F8617B9EC}" type="presParOf" srcId="{8CEF5A46-4D3D-4D9F-B7F4-405723F5505C}" destId="{AE8B9E76-450B-4587-ADD0-D709E0D11B62}" srcOrd="1" destOrd="0" presId="urn:microsoft.com/office/officeart/2005/8/layout/hProcess11"/>
    <dgm:cxn modelId="{9A93D057-5018-4672-A272-9B3DEF73DECA}" type="presParOf" srcId="{8CEF5A46-4D3D-4D9F-B7F4-405723F5505C}" destId="{7E02D670-50CE-4DE9-9D99-A3113C1CA49F}" srcOrd="2" destOrd="0" presId="urn:microsoft.com/office/officeart/2005/8/layout/hProcess1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1859E-820F-42A1-A815-96F9E1091C18}">
      <dsp:nvSpPr>
        <dsp:cNvPr id="0" name=""/>
        <dsp:cNvSpPr/>
      </dsp:nvSpPr>
      <dsp:spPr>
        <a:xfrm>
          <a:off x="0" y="932497"/>
          <a:ext cx="10077450" cy="124333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03C4FE-7A4B-41EF-8814-669D0064B6EF}">
      <dsp:nvSpPr>
        <dsp:cNvPr id="0" name=""/>
        <dsp:cNvSpPr/>
      </dsp:nvSpPr>
      <dsp:spPr>
        <a:xfrm>
          <a:off x="355171" y="0"/>
          <a:ext cx="2221369" cy="1243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Start selling coffee: October 9</a:t>
          </a:r>
        </a:p>
      </dsp:txBody>
      <dsp:txXfrm>
        <a:off x="355171" y="0"/>
        <a:ext cx="2221369" cy="1243330"/>
      </dsp:txXfrm>
    </dsp:sp>
    <dsp:sp modelId="{69242FCE-B1A3-4CB0-90C2-CB5EC309668C}">
      <dsp:nvSpPr>
        <dsp:cNvPr id="0" name=""/>
        <dsp:cNvSpPr/>
      </dsp:nvSpPr>
      <dsp:spPr>
        <a:xfrm>
          <a:off x="1310439" y="1398746"/>
          <a:ext cx="310832" cy="3108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2ECC98-97C1-4FA6-9751-2F88545F8213}">
      <dsp:nvSpPr>
        <dsp:cNvPr id="0" name=""/>
        <dsp:cNvSpPr/>
      </dsp:nvSpPr>
      <dsp:spPr>
        <a:xfrm>
          <a:off x="3073425" y="1864995"/>
          <a:ext cx="2922854" cy="1243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Orders Due: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October 23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/>
        </a:p>
      </dsp:txBody>
      <dsp:txXfrm>
        <a:off x="3073425" y="1864995"/>
        <a:ext cx="2922854" cy="1243330"/>
      </dsp:txXfrm>
    </dsp:sp>
    <dsp:sp modelId="{8A3CF5DF-2912-4784-8B16-20EF1087B16D}">
      <dsp:nvSpPr>
        <dsp:cNvPr id="0" name=""/>
        <dsp:cNvSpPr/>
      </dsp:nvSpPr>
      <dsp:spPr>
        <a:xfrm>
          <a:off x="4379436" y="1398746"/>
          <a:ext cx="310832" cy="3108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A8ECEB-4BEA-4EA4-A72E-9427A4EDF870}">
      <dsp:nvSpPr>
        <dsp:cNvPr id="0" name=""/>
        <dsp:cNvSpPr/>
      </dsp:nvSpPr>
      <dsp:spPr>
        <a:xfrm>
          <a:off x="6142422" y="0"/>
          <a:ext cx="2922854" cy="1243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Pick up your coffee: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November 7</a:t>
          </a:r>
        </a:p>
      </dsp:txBody>
      <dsp:txXfrm>
        <a:off x="6142422" y="0"/>
        <a:ext cx="2922854" cy="1243330"/>
      </dsp:txXfrm>
    </dsp:sp>
    <dsp:sp modelId="{AE8B9E76-450B-4587-ADD0-D709E0D11B62}">
      <dsp:nvSpPr>
        <dsp:cNvPr id="0" name=""/>
        <dsp:cNvSpPr/>
      </dsp:nvSpPr>
      <dsp:spPr>
        <a:xfrm>
          <a:off x="7448433" y="1398746"/>
          <a:ext cx="310832" cy="3108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A57456-157A-C12A-2FEC-91B7B9EE49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D46761-828E-1508-56BD-BAEADF3486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95820-84BB-3447-8286-60A51307E7F2}" type="datetimeFigureOut">
              <a:rPr lang="en-US" smtClean="0"/>
              <a:t>09/04/2024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28A7E-6B0E-809C-73D1-4B5E2FF471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9A5AA6-0C5B-430A-E0C4-C90B2F0A1C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76440-F66F-F947-8EFC-EA5202ACFD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176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8FC54-6AE4-6A4A-9756-823A0F1BE5A6}" type="datetimeFigureOut">
              <a:rPr lang="en-US" smtClean="0"/>
              <a:t>09/04/2024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9E9EB-07EB-9D44-9F5A-AB1FBECCDD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7587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76609C33-D605-6146-1378-F67C572F05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04800 w 12192000"/>
              <a:gd name="connsiteY0" fmla="*/ 266701 h 6858000"/>
              <a:gd name="connsiteX1" fmla="*/ 304800 w 12192000"/>
              <a:gd name="connsiteY1" fmla="*/ 6591300 h 6858000"/>
              <a:gd name="connsiteX2" fmla="*/ 11887200 w 12192000"/>
              <a:gd name="connsiteY2" fmla="*/ 6591300 h 6858000"/>
              <a:gd name="connsiteX3" fmla="*/ 11887200 w 12192000"/>
              <a:gd name="connsiteY3" fmla="*/ 266701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04800" y="266701"/>
                </a:moveTo>
                <a:lnTo>
                  <a:pt x="304800" y="6591300"/>
                </a:lnTo>
                <a:lnTo>
                  <a:pt x="11887200" y="6591300"/>
                </a:lnTo>
                <a:lnTo>
                  <a:pt x="11887200" y="26670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2398E06-9E0E-BC81-DEB5-1DB2F8635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7320"/>
            <a:ext cx="10515600" cy="4023360"/>
          </a:xfrm>
        </p:spPr>
        <p:txBody>
          <a:bodyPr anchor="ctr"/>
          <a:lstStyle>
            <a:lvl1pPr algn="ctr">
              <a:defRPr sz="5400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44184"/>
            <a:ext cx="9144000" cy="356616"/>
          </a:xfrm>
        </p:spPr>
        <p:txBody>
          <a:bodyPr/>
          <a:lstStyle>
            <a:lvl1pPr marL="0" indent="0" algn="ct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DC5B68-548C-395D-B9A9-EA694F6CB59F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69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9BC2AC2-003C-AACD-1271-F2F8FBE8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9820656" cy="9144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758F50-A87C-F2A1-40E8-08F07081E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0160" y="2377440"/>
            <a:ext cx="4572000" cy="3429000"/>
          </a:xfrm>
          <a:noFill/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400"/>
              </a:spcBef>
              <a:buSzPct val="80000"/>
              <a:defRPr sz="1800" b="1"/>
            </a:lvl1pPr>
            <a:lvl2pPr marL="457200" indent="0">
              <a:lnSpc>
                <a:spcPct val="90000"/>
              </a:lnSpc>
              <a:spcBef>
                <a:spcPts val="1400"/>
              </a:spcBef>
              <a:buSzPct val="80000"/>
              <a:buNone/>
              <a:defRPr sz="1800"/>
            </a:lvl2pPr>
            <a:lvl3pPr marL="914400">
              <a:lnSpc>
                <a:spcPct val="90000"/>
              </a:lnSpc>
              <a:spcBef>
                <a:spcPts val="1400"/>
              </a:spcBef>
              <a:buSzPct val="80000"/>
              <a:defRPr sz="1800"/>
            </a:lvl3pPr>
            <a:lvl4pPr marL="914400" indent="0">
              <a:lnSpc>
                <a:spcPct val="90000"/>
              </a:lnSpc>
              <a:spcBef>
                <a:spcPts val="1400"/>
              </a:spcBef>
              <a:buSzPct val="80000"/>
              <a:buNone/>
              <a:defRPr sz="1800"/>
            </a:lvl4pPr>
            <a:lvl5pPr marL="1371600">
              <a:lnSpc>
                <a:spcPct val="90000"/>
              </a:lnSpc>
              <a:spcBef>
                <a:spcPts val="1400"/>
              </a:spcBef>
              <a:buSzPct val="80000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23B02AB-1DB6-AF79-E1B3-175C76BE5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064" y="2377440"/>
            <a:ext cx="4645152" cy="3429000"/>
          </a:xfrm>
          <a:noFill/>
        </p:spPr>
        <p:txBody>
          <a:bodyPr lIns="0" tIns="0" rIns="0" bIns="0">
            <a:normAutofit/>
          </a:bodyPr>
          <a:lstStyle>
            <a:lvl1pPr marL="457200">
              <a:spcBef>
                <a:spcPts val="1400"/>
              </a:spcBef>
              <a:buSzPct val="80000"/>
              <a:defRPr sz="1800"/>
            </a:lvl1pPr>
            <a:lvl2pPr marL="914400">
              <a:buSzPct val="80000"/>
              <a:defRPr sz="1800"/>
            </a:lvl2pPr>
            <a:lvl3pPr marL="1371600">
              <a:buSzPct val="80000"/>
              <a:defRPr sz="1800"/>
            </a:lvl3pPr>
            <a:lvl4pPr marL="1828800">
              <a:buSzPct val="80000"/>
              <a:defRPr sz="1800"/>
            </a:lvl4pPr>
            <a:lvl5pPr marL="2286000">
              <a:buSzPct val="80000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041A78-2CBE-4D73-EF5D-E65139C79DC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424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659BA83-0C6E-2A70-AED3-E386CABE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9601200" cy="9144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1280160" y="2377440"/>
            <a:ext cx="9619488" cy="3429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612406-06E6-DCE4-7F2F-D98836A802A6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889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9821955" cy="9144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0160" y="2377440"/>
            <a:ext cx="4663440" cy="3566160"/>
          </a:xfrm>
          <a:solidFill>
            <a:schemeClr val="accent4"/>
          </a:solidFill>
        </p:spPr>
        <p:txBody>
          <a:bodyPr lIns="365760" tIns="365760" rIns="365760" bIns="365760">
            <a:normAutofit/>
          </a:bodyPr>
          <a:lstStyle>
            <a:lvl1pPr marL="457200">
              <a:spcBef>
                <a:spcPts val="1400"/>
              </a:spcBef>
              <a:buClr>
                <a:schemeClr val="tx1"/>
              </a:buClr>
              <a:buSzPct val="80000"/>
              <a:defRPr sz="1800"/>
            </a:lvl1pPr>
            <a:lvl2pPr marL="914400">
              <a:buClr>
                <a:schemeClr val="tx1"/>
              </a:buClr>
              <a:buSzPct val="80000"/>
              <a:defRPr sz="1600"/>
            </a:lvl2pPr>
            <a:lvl3pPr marL="1371600">
              <a:buClr>
                <a:schemeClr val="tx1"/>
              </a:buClr>
              <a:buSzPct val="80000"/>
              <a:defRPr sz="1400"/>
            </a:lvl3pPr>
            <a:lvl4pPr marL="1828800">
              <a:buClr>
                <a:schemeClr val="tx1"/>
              </a:buClr>
              <a:buSzPct val="80000"/>
              <a:defRPr sz="1200"/>
            </a:lvl4pPr>
            <a:lvl5pPr marL="2286000">
              <a:buClr>
                <a:schemeClr val="tx1"/>
              </a:buClr>
              <a:buSzPct val="80000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2377440"/>
            <a:ext cx="4663440" cy="3566160"/>
          </a:xfrm>
          <a:solidFill>
            <a:schemeClr val="accent4"/>
          </a:solidFill>
        </p:spPr>
        <p:txBody>
          <a:bodyPr lIns="365760" tIns="365760" rIns="365760" bIns="365760">
            <a:normAutofit/>
          </a:bodyPr>
          <a:lstStyle>
            <a:lvl1pPr marL="457200">
              <a:spcBef>
                <a:spcPts val="1400"/>
              </a:spcBef>
              <a:buClr>
                <a:schemeClr val="tx1"/>
              </a:buClr>
              <a:buSzPct val="80000"/>
              <a:defRPr sz="1800" cap="all" baseline="0"/>
            </a:lvl1pPr>
            <a:lvl2pPr marL="914400">
              <a:buClr>
                <a:schemeClr val="tx1"/>
              </a:buClr>
              <a:buSzPct val="80000"/>
              <a:defRPr sz="1600"/>
            </a:lvl2pPr>
            <a:lvl3pPr marL="1371600">
              <a:buClr>
                <a:schemeClr val="tx1"/>
              </a:buClr>
              <a:buSzPct val="80000"/>
              <a:defRPr sz="1400"/>
            </a:lvl3pPr>
            <a:lvl4pPr marL="1828800">
              <a:buClr>
                <a:schemeClr val="tx1"/>
              </a:buClr>
              <a:buSzPct val="80000"/>
              <a:defRPr sz="1200"/>
            </a:lvl4pPr>
            <a:lvl5pPr marL="2286000">
              <a:buClr>
                <a:schemeClr val="tx1"/>
              </a:buClr>
              <a:buSzPct val="80000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1554B7-BB36-76F6-DD79-11088AA69E8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39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ABAFD431-F46D-3701-6A51-738ADAF3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163824"/>
            <a:ext cx="10515600" cy="2322576"/>
          </a:xfrm>
          <a:prstGeom prst="rect">
            <a:avLst/>
          </a:prstGeom>
          <a:noFill/>
        </p:spPr>
        <p:txBody>
          <a:bodyPr wrap="square" bIns="0" anchor="ctr">
            <a:no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AFD788D-D699-2BA7-3637-AA3B48C090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3000" y="548640"/>
            <a:ext cx="2286000" cy="2286000"/>
          </a:xfrm>
          <a:prstGeom prst="ellipse">
            <a:avLst/>
          </a:prstGeom>
        </p:spPr>
        <p:txBody>
          <a:bodyPr anchor="t"/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808A0C0-A02B-D1C7-6DE5-CA25624AD0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2768" y="6044184"/>
            <a:ext cx="9116568" cy="365760"/>
          </a:xfr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400" cap="all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CE7D81-1954-1B1F-C0AC-21C85AFD3C1E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110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738F023-8BDF-71DB-D6AB-776F7C6413B2}"/>
              </a:ext>
            </a:extLst>
          </p:cNvPr>
          <p:cNvSpPr/>
          <p:nvPr userDrawn="1"/>
        </p:nvSpPr>
        <p:spPr>
          <a:xfrm>
            <a:off x="861060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3581400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  <a:gd name="connsiteX4" fmla="*/ 0 w 3581400"/>
              <a:gd name="connsiteY4" fmla="*/ 6172201 h 6858000"/>
              <a:gd name="connsiteX5" fmla="*/ 2971800 w 3581400"/>
              <a:gd name="connsiteY5" fmla="*/ 6172201 h 6858000"/>
              <a:gd name="connsiteX6" fmla="*/ 2971800 w 3581400"/>
              <a:gd name="connsiteY6" fmla="*/ 685800 h 6858000"/>
              <a:gd name="connsiteX7" fmla="*/ 0 w 3581400"/>
              <a:gd name="connsiteY7" fmla="*/ 6858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3581400" y="0"/>
                </a:lnTo>
                <a:lnTo>
                  <a:pt x="3581400" y="6858000"/>
                </a:lnTo>
                <a:lnTo>
                  <a:pt x="0" y="6858000"/>
                </a:lnTo>
                <a:lnTo>
                  <a:pt x="0" y="6172201"/>
                </a:lnTo>
                <a:lnTo>
                  <a:pt x="2971800" y="6172201"/>
                </a:lnTo>
                <a:lnTo>
                  <a:pt x="2971800" y="685800"/>
                </a:lnTo>
                <a:lnTo>
                  <a:pt x="0" y="6858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4114800" cy="2286000"/>
          </a:xfrm>
        </p:spPr>
        <p:txBody>
          <a:bodyPr/>
          <a:lstStyle>
            <a:lvl1pPr>
              <a:defRPr sz="3200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3566160"/>
            <a:ext cx="4114800" cy="2651760"/>
          </a:xfrm>
        </p:spPr>
        <p:txBody>
          <a:bodyPr>
            <a:normAutofit/>
          </a:bodyPr>
          <a:lstStyle>
            <a:lvl1pPr marL="457200" indent="-457200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400" cap="all" spc="0" baseline="0"/>
            </a:lvl1pPr>
            <a:lvl2pPr marL="914400">
              <a:defRPr spc="0" baseline="0"/>
            </a:lvl2pPr>
            <a:lvl3pPr marL="1371600">
              <a:defRPr spc="0" baseline="0"/>
            </a:lvl3pPr>
            <a:lvl4pPr marL="1828800">
              <a:defRPr spc="0" baseline="0"/>
            </a:lvl4pPr>
            <a:lvl5pPr marL="2286000">
              <a:defRPr spc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0AD0F96-99DE-C9D9-569E-AE6FC6307E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87568" y="1435608"/>
            <a:ext cx="5897880" cy="3977640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23EB7E3-3953-BAB4-1B15-383082C6C31E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81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2697480"/>
            <a:ext cx="10515600" cy="2606040"/>
          </a:xfrm>
        </p:spPr>
        <p:txBody>
          <a:bodyPr anchor="ctr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6044184"/>
            <a:ext cx="10515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A872EE9-FDFB-95A7-3547-DCAA0B51FE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952" cy="23682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3AD4F0-8C4C-FC68-2450-06419A6D0131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5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A510974D-B222-2876-052D-21F0E075D288}"/>
              </a:ext>
            </a:extLst>
          </p:cNvPr>
          <p:cNvSpPr/>
          <p:nvPr userDrawn="1"/>
        </p:nvSpPr>
        <p:spPr>
          <a:xfrm>
            <a:off x="0" y="0"/>
            <a:ext cx="12192000" cy="4457700"/>
          </a:xfrm>
          <a:custGeom>
            <a:avLst/>
            <a:gdLst>
              <a:gd name="connsiteX0" fmla="*/ 0 w 12192000"/>
              <a:gd name="connsiteY0" fmla="*/ 0 h 4457700"/>
              <a:gd name="connsiteX1" fmla="*/ 12192000 w 12192000"/>
              <a:gd name="connsiteY1" fmla="*/ 0 h 4457700"/>
              <a:gd name="connsiteX2" fmla="*/ 12192000 w 12192000"/>
              <a:gd name="connsiteY2" fmla="*/ 4457700 h 4457700"/>
              <a:gd name="connsiteX3" fmla="*/ 11563350 w 12192000"/>
              <a:gd name="connsiteY3" fmla="*/ 4457700 h 4457700"/>
              <a:gd name="connsiteX4" fmla="*/ 11563350 w 12192000"/>
              <a:gd name="connsiteY4" fmla="*/ 685800 h 4457700"/>
              <a:gd name="connsiteX5" fmla="*/ 628650 w 12192000"/>
              <a:gd name="connsiteY5" fmla="*/ 685800 h 4457700"/>
              <a:gd name="connsiteX6" fmla="*/ 628650 w 12192000"/>
              <a:gd name="connsiteY6" fmla="*/ 4457700 h 4457700"/>
              <a:gd name="connsiteX7" fmla="*/ 0 w 12192000"/>
              <a:gd name="connsiteY7" fmla="*/ 445770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457700">
                <a:moveTo>
                  <a:pt x="0" y="0"/>
                </a:moveTo>
                <a:lnTo>
                  <a:pt x="12192000" y="0"/>
                </a:lnTo>
                <a:lnTo>
                  <a:pt x="12192000" y="4457700"/>
                </a:lnTo>
                <a:lnTo>
                  <a:pt x="11563350" y="4457700"/>
                </a:lnTo>
                <a:lnTo>
                  <a:pt x="11563350" y="685800"/>
                </a:lnTo>
                <a:lnTo>
                  <a:pt x="628650" y="685800"/>
                </a:lnTo>
                <a:lnTo>
                  <a:pt x="628650" y="4457700"/>
                </a:lnTo>
                <a:lnTo>
                  <a:pt x="0" y="44577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8408" y="1143000"/>
            <a:ext cx="10241280" cy="22860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5688" y="3803904"/>
            <a:ext cx="8046720" cy="9144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1A471A-8A28-B00F-72E9-849D5E6B7257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28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BB82FF-5339-5456-4D30-0C2DA7907AAE}"/>
              </a:ext>
            </a:extLst>
          </p:cNvPr>
          <p:cNvSpPr/>
          <p:nvPr userDrawn="1"/>
        </p:nvSpPr>
        <p:spPr>
          <a:xfrm>
            <a:off x="0" y="0"/>
            <a:ext cx="356616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096" y="1097280"/>
            <a:ext cx="6217920" cy="1828800"/>
          </a:xfrm>
        </p:spPr>
        <p:txBody>
          <a:bodyPr/>
          <a:lstStyle>
            <a:lvl1pPr>
              <a:defRPr sz="3200" spc="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C39A257-2366-FF6B-67AD-9342B6B0B6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98448" y="1828800"/>
            <a:ext cx="3200400" cy="32004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096" y="3429000"/>
            <a:ext cx="6217920" cy="2743200"/>
          </a:xfrm>
        </p:spPr>
        <p:txBody>
          <a:bodyPr>
            <a:normAutofit/>
          </a:bodyPr>
          <a:lstStyle>
            <a:lvl1pPr marL="457200">
              <a:spcBef>
                <a:spcPts val="1400"/>
              </a:spcBef>
              <a:buSzPct val="80000"/>
              <a:defRPr cap="all" spc="0" baseline="0"/>
            </a:lvl1pPr>
            <a:lvl2pPr marL="914400">
              <a:buSzPct val="80000"/>
              <a:defRPr spc="0" baseline="0"/>
            </a:lvl2pPr>
            <a:lvl3pPr marL="1371600">
              <a:buSzPct val="80000"/>
              <a:defRPr spc="0" baseline="0"/>
            </a:lvl3pPr>
            <a:lvl4pPr marL="1828800">
              <a:buSzPct val="80000"/>
              <a:defRPr spc="0" baseline="0"/>
            </a:lvl4pPr>
            <a:lvl5pPr marL="2286000">
              <a:buSzPct val="80000"/>
              <a:defRPr spc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A4A755-28B6-5A01-94AB-C3CCC4368885}"/>
              </a:ext>
            </a:extLst>
          </p:cNvPr>
          <p:cNvCxnSpPr>
            <a:cxnSpLocks/>
          </p:cNvCxnSpPr>
          <p:nvPr userDrawn="1"/>
        </p:nvCxnSpPr>
        <p:spPr>
          <a:xfrm>
            <a:off x="5340096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33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592AF4F-2F83-7005-B3AC-6FCC7FB191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000" y="1481328"/>
            <a:ext cx="9144000" cy="3895344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76C4EAC-BBDE-1963-BD72-3BD2A47DC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4248" y="1920240"/>
            <a:ext cx="8229600" cy="3017520"/>
          </a:xfrm>
        </p:spPr>
        <p:txBody>
          <a:bodyPr anchor="ctr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483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BCF04C-49F6-66E8-41A0-B3C371944EA1}"/>
              </a:ext>
            </a:extLst>
          </p:cNvPr>
          <p:cNvSpPr/>
          <p:nvPr userDrawn="1"/>
        </p:nvSpPr>
        <p:spPr>
          <a:xfrm>
            <a:off x="6705600" y="0"/>
            <a:ext cx="54864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3931920"/>
            <a:ext cx="5029200" cy="18288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DDE351D0-FB9C-3473-AF28-5292774172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0160" y="548640"/>
            <a:ext cx="3017520" cy="301752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5472" y="731520"/>
            <a:ext cx="4306824" cy="5394960"/>
          </a:xfrm>
        </p:spPr>
        <p:txBody>
          <a:bodyPr anchor="b">
            <a:normAutofit/>
          </a:bodyPr>
          <a:lstStyle>
            <a:lvl1pPr marL="457200">
              <a:spcBef>
                <a:spcPts val="1400"/>
              </a:spcBef>
              <a:buClr>
                <a:schemeClr val="tx1"/>
              </a:buClr>
              <a:buSzPct val="80000"/>
              <a:defRPr cap="all" baseline="0"/>
            </a:lvl1pPr>
            <a:lvl2pPr marL="914400">
              <a:buClr>
                <a:schemeClr val="tx1"/>
              </a:buClr>
              <a:buSzPct val="80000"/>
              <a:defRPr/>
            </a:lvl2pPr>
            <a:lvl3pPr marL="1371600">
              <a:buClr>
                <a:schemeClr val="tx1"/>
              </a:buClr>
              <a:buSzPct val="80000"/>
              <a:defRPr/>
            </a:lvl3pPr>
            <a:lvl4pPr marL="1828800">
              <a:buClr>
                <a:schemeClr val="tx1"/>
              </a:buClr>
              <a:buSzPct val="80000"/>
              <a:defRPr/>
            </a:lvl4pPr>
            <a:lvl5pPr marL="2286000">
              <a:buClr>
                <a:schemeClr val="tx1"/>
              </a:buClr>
              <a:buSzPct val="8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171EC5-29BE-C106-1E9B-0CBDB598A131}"/>
              </a:ext>
            </a:extLst>
          </p:cNvPr>
          <p:cNvCxnSpPr>
            <a:cxnSpLocks/>
          </p:cNvCxnSpPr>
          <p:nvPr userDrawn="1"/>
        </p:nvCxnSpPr>
        <p:spPr>
          <a:xfrm>
            <a:off x="1298448" y="6111876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214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9821955" cy="9144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0160" y="2377440"/>
            <a:ext cx="4663440" cy="356616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365760" tIns="365760" rIns="365760" bIns="365760">
            <a:normAutofit/>
          </a:bodyPr>
          <a:lstStyle>
            <a:lvl1pPr marL="457200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defRPr sz="1800"/>
            </a:lvl1pPr>
            <a:lvl2pPr marL="914400">
              <a:lnSpc>
                <a:spcPct val="90000"/>
              </a:lnSpc>
              <a:buClr>
                <a:schemeClr val="tx1"/>
              </a:buClr>
              <a:buSzPct val="80000"/>
              <a:defRPr sz="1600"/>
            </a:lvl2pPr>
            <a:lvl3pPr marL="1371600">
              <a:lnSpc>
                <a:spcPct val="90000"/>
              </a:lnSpc>
              <a:buClr>
                <a:schemeClr val="tx1"/>
              </a:buClr>
              <a:buSzPct val="80000"/>
              <a:defRPr sz="1400"/>
            </a:lvl3pPr>
            <a:lvl4pPr marL="1828800">
              <a:lnSpc>
                <a:spcPct val="90000"/>
              </a:lnSpc>
              <a:buClr>
                <a:schemeClr val="tx1"/>
              </a:buClr>
              <a:buSzPct val="80000"/>
              <a:defRPr sz="1200"/>
            </a:lvl4pPr>
            <a:lvl5pPr marL="2286000">
              <a:lnSpc>
                <a:spcPct val="90000"/>
              </a:lnSpc>
              <a:buClr>
                <a:schemeClr val="tx1"/>
              </a:buClr>
              <a:buSzPct val="80000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2377440"/>
            <a:ext cx="4663440" cy="356616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365760" tIns="365760" rIns="365760" bIns="365760">
            <a:normAutofit/>
          </a:bodyPr>
          <a:lstStyle>
            <a:lvl1pPr marL="457200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defRPr sz="1800"/>
            </a:lvl1pPr>
            <a:lvl2pPr marL="914400">
              <a:lnSpc>
                <a:spcPct val="90000"/>
              </a:lnSpc>
              <a:buClr>
                <a:schemeClr val="tx1"/>
              </a:buClr>
              <a:buSzPct val="80000"/>
              <a:defRPr sz="1600"/>
            </a:lvl2pPr>
            <a:lvl3pPr marL="1371600">
              <a:lnSpc>
                <a:spcPct val="90000"/>
              </a:lnSpc>
              <a:buClr>
                <a:schemeClr val="tx1"/>
              </a:buClr>
              <a:buSzPct val="80000"/>
              <a:defRPr sz="1400"/>
            </a:lvl3pPr>
            <a:lvl4pPr marL="1828800">
              <a:lnSpc>
                <a:spcPct val="90000"/>
              </a:lnSpc>
              <a:buClr>
                <a:schemeClr val="tx1"/>
              </a:buClr>
              <a:buSzPct val="80000"/>
              <a:defRPr sz="1200"/>
            </a:lvl4pPr>
            <a:lvl5pPr marL="2286000">
              <a:lnSpc>
                <a:spcPct val="90000"/>
              </a:lnSpc>
              <a:buClr>
                <a:schemeClr val="tx1"/>
              </a:buClr>
              <a:buSzPct val="80000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1554B7-BB36-76F6-DD79-11088AA69E8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108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9BC2AC2-003C-AACD-1271-F2F8FBE8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5029200" cy="18288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758F50-A87C-F2A1-40E8-08F07081E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84848" y="1097280"/>
            <a:ext cx="4572000" cy="1828800"/>
          </a:xfrm>
          <a:noFill/>
        </p:spPr>
        <p:txBody>
          <a:bodyPr lIns="0" tIns="0" rIns="0" bIns="0">
            <a:normAutofit/>
          </a:bodyPr>
          <a:lstStyle>
            <a:lvl1pPr marL="457200">
              <a:spcBef>
                <a:spcPts val="1400"/>
              </a:spcBef>
              <a:buSzPct val="80000"/>
              <a:defRPr sz="1800"/>
            </a:lvl1pPr>
            <a:lvl2pPr marL="914400">
              <a:buSzPct val="80000"/>
              <a:defRPr sz="1600"/>
            </a:lvl2pPr>
            <a:lvl3pPr marL="1371600">
              <a:buSzPct val="80000"/>
              <a:defRPr sz="1400"/>
            </a:lvl3pPr>
            <a:lvl4pPr marL="1828800">
              <a:buSzPct val="80000"/>
              <a:defRPr sz="1200"/>
            </a:lvl4pPr>
            <a:lvl5pPr marL="2286000">
              <a:buSzPct val="80000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23B02AB-1DB6-AF79-E1B3-175C76BE5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0160" y="3172968"/>
            <a:ext cx="10076688" cy="3108960"/>
          </a:xfrm>
          <a:noFill/>
        </p:spPr>
        <p:txBody>
          <a:bodyPr lIns="0" tIns="0" rIns="0" bIns="0">
            <a:normAutofit/>
          </a:bodyPr>
          <a:lstStyle>
            <a:lvl1pPr marL="457200">
              <a:spcBef>
                <a:spcPts val="1400"/>
              </a:spcBef>
              <a:buSzPct val="80000"/>
              <a:defRPr sz="1800"/>
            </a:lvl1pPr>
            <a:lvl2pPr marL="914400">
              <a:buSzPct val="80000"/>
              <a:defRPr sz="1600"/>
            </a:lvl2pPr>
            <a:lvl3pPr marL="1371600">
              <a:buSzPct val="80000"/>
              <a:defRPr sz="1400"/>
            </a:lvl3pPr>
            <a:lvl4pPr marL="1828800">
              <a:buSzPct val="80000"/>
              <a:defRPr sz="1200"/>
            </a:lvl4pPr>
            <a:lvl5pPr marL="2286000">
              <a:buSzPct val="80000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041A78-2CBE-4D73-EF5D-E65139C79DC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77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09600"/>
            <a:ext cx="9821955" cy="12561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1855945"/>
            <a:ext cx="9821955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78A08F60-CEF1-832D-D403-282EA76CB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0624" y="6019801"/>
            <a:ext cx="457200" cy="1841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cap="all" spc="200" baseline="0">
                <a:solidFill>
                  <a:schemeClr val="accent1"/>
                </a:solidFill>
                <a:latin typeface="Posterama" panose="020B0504020200020000" pitchFamily="34" charset="0"/>
              </a:defRPr>
            </a:lvl1pPr>
          </a:lstStyle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74" r:id="rId3"/>
    <p:sldLayoutId id="2147483675" r:id="rId4"/>
    <p:sldLayoutId id="2147483664" r:id="rId5"/>
    <p:sldLayoutId id="2147483676" r:id="rId6"/>
    <p:sldLayoutId id="2147483677" r:id="rId7"/>
    <p:sldLayoutId id="2147483681" r:id="rId8"/>
    <p:sldLayoutId id="2147483682" r:id="rId9"/>
    <p:sldLayoutId id="2147483683" r:id="rId10"/>
    <p:sldLayoutId id="2147483680" r:id="rId11"/>
    <p:sldLayoutId id="2147483684" r:id="rId12"/>
    <p:sldLayoutId id="2147483673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spc="300" baseline="0">
          <a:solidFill>
            <a:schemeClr val="tx1"/>
          </a:solidFill>
          <a:latin typeface="+mj-lt"/>
          <a:ea typeface="+mj-ea"/>
          <a:cs typeface="Posterama" panose="020B0504020200020000" pitchFamily="34" charset="0"/>
        </a:defRPr>
      </a:lvl1pPr>
    </p:titleStyle>
    <p:bodyStyle>
      <a:lvl1pPr marL="228600" indent="-4572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Courier New" panose="02070309020205020404" pitchFamily="49" charset="0"/>
        <a:buChar char="o"/>
        <a:defRPr sz="2400" b="0" i="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4572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20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4572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6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4572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40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c05f9e36-ac38-449e-b433-ee2e6fa081ab@namprd06.prod.outlook.co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5E10E9-9AB7-0642-D4C4-DDFDAB7B5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7320"/>
            <a:ext cx="10515600" cy="4023360"/>
          </a:xfrm>
        </p:spPr>
        <p:txBody>
          <a:bodyPr/>
          <a:lstStyle/>
          <a:p>
            <a:r>
              <a:rPr lang="en-US" dirty="0"/>
              <a:t>BETA 24-25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A1307D8B-2864-21B6-1CE1-B605F2928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44184"/>
            <a:ext cx="9144000" cy="356616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Montford Middle school</a:t>
            </a:r>
          </a:p>
        </p:txBody>
      </p:sp>
    </p:spTree>
    <p:extLst>
      <p:ext uri="{BB962C8B-B14F-4D97-AF65-F5344CB8AC3E}">
        <p14:creationId xmlns:p14="http://schemas.microsoft.com/office/powerpoint/2010/main" val="855215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E39FA-84F2-3624-49D6-32B9E0363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163824"/>
            <a:ext cx="10515600" cy="2322576"/>
          </a:xfrm>
          <a:noFill/>
        </p:spPr>
        <p:txBody>
          <a:bodyPr bIns="0" anchor="ctr" anchorCtr="0"/>
          <a:lstStyle/>
          <a:p>
            <a:r>
              <a:rPr lang="en-US" dirty="0"/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04BCD3-171F-C06E-AC4E-108832525D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2768" y="6044184"/>
            <a:ext cx="9116568" cy="365760"/>
          </a:xfrm>
        </p:spPr>
        <p:txBody>
          <a:bodyPr anchor="t" anchorCtr="0"/>
          <a:lstStyle/>
          <a:p>
            <a:r>
              <a:rPr lang="en-US" dirty="0"/>
              <a:t>It’s going to be a great year of service to others!</a:t>
            </a:r>
          </a:p>
        </p:txBody>
      </p:sp>
      <p:pic>
        <p:nvPicPr>
          <p:cNvPr id="5122" name="Picture 2" descr="Jr. Beta - Vernon Middle School">
            <a:extLst>
              <a:ext uri="{FF2B5EF4-FFF2-40B4-BE49-F238E27FC236}">
                <a16:creationId xmlns:a16="http://schemas.microsoft.com/office/drawing/2014/main" id="{E7FD86ED-C8F8-4605-8D5E-1FF864A7D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50" y="819149"/>
            <a:ext cx="8480298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522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EB422-1287-FCEB-63CE-599FDC846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4114800" cy="22860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38CD2-9585-7E51-5359-D52935A77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1621345"/>
            <a:ext cx="4114800" cy="4139375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24-25 Board members</a:t>
            </a:r>
          </a:p>
          <a:p>
            <a:r>
              <a:rPr lang="en-US" dirty="0"/>
              <a:t>Remind app</a:t>
            </a:r>
          </a:p>
          <a:p>
            <a:r>
              <a:rPr lang="en-US" dirty="0"/>
              <a:t>expectations</a:t>
            </a:r>
          </a:p>
          <a:p>
            <a:r>
              <a:rPr lang="en-US" dirty="0"/>
              <a:t>Volunteer hours</a:t>
            </a:r>
          </a:p>
          <a:p>
            <a:r>
              <a:rPr lang="en-US" dirty="0"/>
              <a:t>beta meetings</a:t>
            </a:r>
          </a:p>
          <a:p>
            <a:r>
              <a:rPr lang="en-US" dirty="0"/>
              <a:t>Lucky goat fundraiser</a:t>
            </a:r>
          </a:p>
          <a:p>
            <a:r>
              <a:rPr lang="en-US" dirty="0"/>
              <a:t>Math tutoring </a:t>
            </a:r>
          </a:p>
          <a:p>
            <a:r>
              <a:rPr lang="en-US" dirty="0"/>
              <a:t>Beta webpage</a:t>
            </a:r>
          </a:p>
          <a:p>
            <a:endParaRPr lang="en-US" dirty="0"/>
          </a:p>
        </p:txBody>
      </p:sp>
      <p:pic>
        <p:nvPicPr>
          <p:cNvPr id="8" name="Picture Placeholder 7" descr="Pipette diffusing dyes in flasks">
            <a:extLst>
              <a:ext uri="{FF2B5EF4-FFF2-40B4-BE49-F238E27FC236}">
                <a16:creationId xmlns:a16="http://schemas.microsoft.com/office/drawing/2014/main" id="{9DA934D8-2609-4227-78DF-CF8F07A2F9C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" b="97"/>
          <a:stretch/>
        </p:blipFill>
        <p:spPr>
          <a:xfrm>
            <a:off x="5687568" y="1435608"/>
            <a:ext cx="5897880" cy="3977640"/>
          </a:xfrm>
        </p:spPr>
      </p:pic>
    </p:spTree>
    <p:extLst>
      <p:ext uri="{BB962C8B-B14F-4D97-AF65-F5344CB8AC3E}">
        <p14:creationId xmlns:p14="http://schemas.microsoft.com/office/powerpoint/2010/main" val="2910866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BE40-AA00-F366-A36A-B3F1AADBF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2935224"/>
            <a:ext cx="10515600" cy="2368296"/>
          </a:xfrm>
          <a:noFill/>
        </p:spPr>
        <p:txBody>
          <a:bodyPr anchor="ctr" anchorCtr="0">
            <a:noAutofit/>
          </a:bodyPr>
          <a:lstStyle/>
          <a:p>
            <a:r>
              <a:rPr lang="en-US" dirty="0"/>
              <a:t>Congratulations 24-25 Board members</a:t>
            </a:r>
            <a:br>
              <a:rPr lang="en-US" dirty="0"/>
            </a:br>
            <a:r>
              <a:rPr lang="en-US" sz="2400" dirty="0"/>
              <a:t>Cameron Broder-President</a:t>
            </a:r>
            <a:br>
              <a:rPr lang="en-US" sz="2400" dirty="0"/>
            </a:br>
            <a:r>
              <a:rPr lang="en-US" sz="2400" dirty="0"/>
              <a:t>Hallie Pearce-Vice President</a:t>
            </a:r>
            <a:br>
              <a:rPr lang="en-US" sz="2400" dirty="0"/>
            </a:br>
            <a:r>
              <a:rPr lang="en-US" sz="2400" dirty="0"/>
              <a:t>Maci Copelin-Secretary </a:t>
            </a:r>
            <a:br>
              <a:rPr lang="en-US" dirty="0"/>
            </a:br>
            <a:endParaRPr lang="en-US" dirty="0"/>
          </a:p>
        </p:txBody>
      </p:sp>
      <p:pic>
        <p:nvPicPr>
          <p:cNvPr id="10" name="Picture Placeholder 9" descr="Close up of bubbles">
            <a:extLst>
              <a:ext uri="{FF2B5EF4-FFF2-40B4-BE49-F238E27FC236}">
                <a16:creationId xmlns:a16="http://schemas.microsoft.com/office/drawing/2014/main" id="{99058E17-80B3-F3F9-AF6A-0518C39D94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83" r="83"/>
          <a:stretch/>
        </p:blipFill>
        <p:spPr>
          <a:xfrm>
            <a:off x="0" y="0"/>
            <a:ext cx="12188952" cy="2368296"/>
          </a:xfr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A20E2115-8191-4ABB-92FE-DFE994BD44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37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63CB3-2956-E8D2-C23D-A3BAA7295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8408" y="1143000"/>
            <a:ext cx="10241280" cy="942975"/>
          </a:xfrm>
          <a:noFill/>
        </p:spPr>
        <p:txBody>
          <a:bodyPr anchor="b" anchorCtr="0"/>
          <a:lstStyle/>
          <a:p>
            <a:r>
              <a:rPr lang="en-US" dirty="0"/>
              <a:t>Remind App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CEBD4-35BF-26BB-D438-DA43EBD5EE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5688" y="2247900"/>
            <a:ext cx="8046720" cy="485775"/>
          </a:xfrm>
          <a:noFill/>
        </p:spPr>
        <p:txBody>
          <a:bodyPr>
            <a:normAutofit/>
          </a:bodyPr>
          <a:lstStyle/>
          <a:p>
            <a:pPr algn="r"/>
            <a:r>
              <a:rPr lang="en-US" dirty="0"/>
              <a:t>Stay informed!  It’s your responsibility to do this!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0D2101-018D-4B2A-8886-FACC15E71292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62" y="889000"/>
            <a:ext cx="2750820" cy="55422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F57203-4204-4FC0-A978-DE9D15C844D4}"/>
              </a:ext>
            </a:extLst>
          </p:cNvPr>
          <p:cNvSpPr txBox="1"/>
          <p:nvPr/>
        </p:nvSpPr>
        <p:spPr>
          <a:xfrm>
            <a:off x="4001135" y="4124326"/>
            <a:ext cx="6743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Now open Microsoft Form </a:t>
            </a:r>
            <a:r>
              <a:rPr lang="en-US" sz="3600"/>
              <a:t>to </a:t>
            </a:r>
          </a:p>
          <a:p>
            <a:pPr algn="ctr"/>
            <a:r>
              <a:rPr lang="en-US" sz="3600"/>
              <a:t>complete </a:t>
            </a:r>
            <a:r>
              <a:rPr lang="en-US" sz="3600" dirty="0"/>
              <a:t>attendance.</a:t>
            </a:r>
          </a:p>
        </p:txBody>
      </p:sp>
    </p:spTree>
    <p:extLst>
      <p:ext uri="{BB962C8B-B14F-4D97-AF65-F5344CB8AC3E}">
        <p14:creationId xmlns:p14="http://schemas.microsoft.com/office/powerpoint/2010/main" val="435195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096" y="1097280"/>
            <a:ext cx="6217920" cy="1828800"/>
          </a:xfrm>
          <a:noFill/>
        </p:spPr>
        <p:txBody>
          <a:bodyPr/>
          <a:lstStyle/>
          <a:p>
            <a:pPr algn="ctr"/>
            <a:r>
              <a:rPr lang="en-US" dirty="0"/>
              <a:t>Expectation of a </a:t>
            </a:r>
            <a:br>
              <a:rPr lang="en-US" dirty="0"/>
            </a:br>
            <a:r>
              <a:rPr lang="en-US" dirty="0"/>
              <a:t>Beta 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3159-D030-2F82-A142-F75940728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096" y="2926080"/>
            <a:ext cx="6217920" cy="2941320"/>
          </a:xfrm>
          <a:noFill/>
        </p:spPr>
        <p:txBody>
          <a:bodyPr>
            <a:normAutofit/>
          </a:bodyPr>
          <a:lstStyle/>
          <a:p>
            <a:r>
              <a:rPr lang="en-US" b="1" dirty="0"/>
              <a:t>AT least 10 </a:t>
            </a:r>
            <a:r>
              <a:rPr lang="en-US" dirty="0"/>
              <a:t>volunteer hours</a:t>
            </a:r>
          </a:p>
          <a:p>
            <a:r>
              <a:rPr lang="en-US" dirty="0"/>
              <a:t>Attend at least 6 meetings</a:t>
            </a:r>
          </a:p>
          <a:p>
            <a:r>
              <a:rPr lang="en-US" dirty="0"/>
              <a:t>Excellent citizenship</a:t>
            </a:r>
          </a:p>
          <a:p>
            <a:r>
              <a:rPr lang="en-US" dirty="0"/>
              <a:t>KEEP UP GRADES – ONLY 1 b ALLOWED</a:t>
            </a:r>
          </a:p>
          <a:p>
            <a:r>
              <a:rPr lang="en-US" dirty="0"/>
              <a:t>GET INVOLVED IN FUNDRAISERS/SERVICE PROJECTS</a:t>
            </a:r>
          </a:p>
        </p:txBody>
      </p:sp>
      <p:pic>
        <p:nvPicPr>
          <p:cNvPr id="2050" name="Picture 2" descr="Beta Club – Beta Club – Rockvale High School">
            <a:extLst>
              <a:ext uri="{FF2B5EF4-FFF2-40B4-BE49-F238E27FC236}">
                <a16:creationId xmlns:a16="http://schemas.microsoft.com/office/drawing/2014/main" id="{91DD21E0-9C56-40FD-9619-5AD77D5BC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632460"/>
            <a:ext cx="571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674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White DNA structure">
            <a:extLst>
              <a:ext uri="{FF2B5EF4-FFF2-40B4-BE49-F238E27FC236}">
                <a16:creationId xmlns:a16="http://schemas.microsoft.com/office/drawing/2014/main" id="{DC23EB2B-2285-3C42-31D8-4D87E34CF22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5" r="5"/>
          <a:stretch/>
        </p:blipFill>
        <p:spPr>
          <a:xfrm>
            <a:off x="1656080" y="241808"/>
            <a:ext cx="9144000" cy="389534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0034E89-1952-5288-08A0-70A4A73BE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2125" y="1304925"/>
            <a:ext cx="8580755" cy="1824355"/>
          </a:xfrm>
          <a:noFill/>
        </p:spPr>
        <p:txBody>
          <a:bodyPr anchor="ctr" anchorCtr="0"/>
          <a:lstStyle/>
          <a:p>
            <a:br>
              <a:rPr lang="en-US" dirty="0"/>
            </a:br>
            <a:r>
              <a:rPr lang="en-US" dirty="0"/>
              <a:t>BETA WEBPAGE</a:t>
            </a:r>
            <a:br>
              <a:rPr lang="en-US" dirty="0"/>
            </a:br>
            <a:br>
              <a:rPr lang="en-US" dirty="0"/>
            </a:br>
            <a:r>
              <a:rPr lang="en-US" sz="2000" dirty="0"/>
              <a:t>USE IT TO LOOK AT MEETING SCHEDULE</a:t>
            </a:r>
            <a:br>
              <a:rPr lang="en-US" sz="2000" dirty="0"/>
            </a:br>
            <a:r>
              <a:rPr lang="en-US" sz="2000" dirty="0"/>
              <a:t>USE IT TO FIND VOLUNTEER FORMS</a:t>
            </a:r>
            <a:br>
              <a:rPr lang="en-US" sz="2000" dirty="0"/>
            </a:br>
            <a:r>
              <a:rPr lang="en-US" sz="2000" dirty="0"/>
              <a:t>use it for meeting attendance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3074" name="Picture 2" descr="Download Info, Information, Tips. Royalty-Free Stock Illustration Image -  Pixabay">
            <a:extLst>
              <a:ext uri="{FF2B5EF4-FFF2-40B4-BE49-F238E27FC236}">
                <a16:creationId xmlns:a16="http://schemas.microsoft.com/office/drawing/2014/main" id="{E0E57D92-75A1-413D-B4F1-35481C021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4438650"/>
            <a:ext cx="6660749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085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A15DE-D135-0710-9984-A0A55E960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3931920"/>
            <a:ext cx="5029200" cy="1828800"/>
          </a:xfrm>
          <a:noFill/>
        </p:spPr>
        <p:txBody>
          <a:bodyPr/>
          <a:lstStyle/>
          <a:p>
            <a:r>
              <a:rPr lang="en-US" dirty="0"/>
              <a:t>Math tutoring </a:t>
            </a:r>
            <a:r>
              <a:rPr lang="en-US" dirty="0" err="1"/>
              <a:t>wednesdays</a:t>
            </a:r>
            <a:endParaRPr lang="en-US" dirty="0"/>
          </a:p>
        </p:txBody>
      </p:sp>
      <p:pic>
        <p:nvPicPr>
          <p:cNvPr id="6" name="Picture Placeholder 17" descr="Scientist looking at a test tube">
            <a:extLst>
              <a:ext uri="{FF2B5EF4-FFF2-40B4-BE49-F238E27FC236}">
                <a16:creationId xmlns:a16="http://schemas.microsoft.com/office/drawing/2014/main" id="{23F775E2-246C-F1D2-C3A0-D4C55F65CC8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" b="26"/>
          <a:stretch/>
        </p:blipFill>
        <p:spPr>
          <a:xfrm>
            <a:off x="1280160" y="548640"/>
            <a:ext cx="3017520" cy="301752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8AA23-D8D0-93BE-5C5F-103A750B0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5472" y="731520"/>
            <a:ext cx="4306824" cy="5394960"/>
          </a:xfrm>
          <a:noFill/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Are you in 8</a:t>
            </a:r>
            <a:r>
              <a:rPr lang="en-US" baseline="30000" dirty="0"/>
              <a:t>th</a:t>
            </a:r>
            <a:r>
              <a:rPr lang="en-US" dirty="0"/>
              <a:t> grade?</a:t>
            </a:r>
          </a:p>
          <a:p>
            <a:r>
              <a:rPr lang="en-US" dirty="0"/>
              <a:t>Is math your thing?</a:t>
            </a:r>
          </a:p>
          <a:p>
            <a:r>
              <a:rPr lang="en-US" dirty="0"/>
              <a:t>Are you able to work patiently with others?</a:t>
            </a:r>
          </a:p>
          <a:p>
            <a:r>
              <a:rPr lang="en-US" dirty="0"/>
              <a:t>Are you good at explaining things?</a:t>
            </a:r>
          </a:p>
          <a:p>
            <a:r>
              <a:rPr lang="en-US" dirty="0"/>
              <a:t>Then you can earn lots of volunteer hours!</a:t>
            </a:r>
          </a:p>
          <a:p>
            <a:r>
              <a:rPr lang="en-US" dirty="0"/>
              <a:t>Email loweryd@leonschools.net</a:t>
            </a:r>
          </a:p>
        </p:txBody>
      </p:sp>
    </p:spTree>
    <p:extLst>
      <p:ext uri="{BB962C8B-B14F-4D97-AF65-F5344CB8AC3E}">
        <p14:creationId xmlns:p14="http://schemas.microsoft.com/office/powerpoint/2010/main" val="2737241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9874B-BCA9-8420-1595-EDD1865A0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9821955" cy="914400"/>
          </a:xfrm>
          <a:noFill/>
        </p:spPr>
        <p:txBody>
          <a:bodyPr anchor="t" anchorCtr="0"/>
          <a:lstStyle/>
          <a:p>
            <a:r>
              <a:rPr lang="en-US" dirty="0"/>
              <a:t>Volunteer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5FD2B-E3E5-1C2B-0151-21F216B14A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0160" y="2377440"/>
            <a:ext cx="4663440" cy="3566160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365760" tIns="365760" rIns="365760" bIns="365760" rtlCol="0" anchor="t">
            <a:noAutofit/>
          </a:bodyPr>
          <a:lstStyle/>
          <a:p>
            <a:r>
              <a:rPr lang="en-US" sz="2800" dirty="0"/>
              <a:t>Montford Green Team</a:t>
            </a:r>
          </a:p>
          <a:p>
            <a:r>
              <a:rPr lang="en-US" sz="2800" dirty="0"/>
              <a:t>Plenty of hours to be made</a:t>
            </a:r>
          </a:p>
          <a:p>
            <a:r>
              <a:rPr lang="en-US" sz="2800" dirty="0"/>
              <a:t>Contact Ms. Barrett if interested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BB810-3430-2C29-1AA0-9744AA0A1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2377440"/>
            <a:ext cx="4663440" cy="3566160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365760" tIns="365760" rIns="365760" bIns="365760" rtlCol="0" anchor="t">
            <a:noAutofit/>
          </a:bodyPr>
          <a:lstStyle/>
          <a:p>
            <a:pPr marL="0" indent="0">
              <a:buNone/>
            </a:pPr>
            <a:r>
              <a:rPr lang="en-US" sz="2400" dirty="0"/>
              <a:t>Concession Stand on 9/30 at 5:45-7:00</a:t>
            </a:r>
          </a:p>
          <a:p>
            <a:r>
              <a:rPr lang="en-US" sz="2400" dirty="0"/>
              <a:t>Help selling drinks, and food at a basketball game</a:t>
            </a:r>
          </a:p>
          <a:p>
            <a:r>
              <a:rPr lang="en-US" sz="2400" dirty="0"/>
              <a:t>Contact Ms. Sullivan</a:t>
            </a:r>
          </a:p>
          <a:p>
            <a:r>
              <a:rPr lang="en-US" sz="2400" dirty="0"/>
              <a:t>First 4 to email her will win!  </a:t>
            </a:r>
            <a:r>
              <a:rPr lang="en-US" sz="2400" dirty="0">
                <a:sym typeface="Wingdings" panose="05000000000000000000" pitchFamily="2" charset="2"/>
              </a:rPr>
              <a:t>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7402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C27C8-165C-5513-DB4B-9D840097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5029200" cy="1828800"/>
          </a:xfrm>
          <a:noFill/>
        </p:spPr>
        <p:txBody>
          <a:bodyPr anchor="t" anchorCtr="0"/>
          <a:lstStyle/>
          <a:p>
            <a:r>
              <a:rPr lang="en-US" dirty="0"/>
              <a:t>Lucky Goat Fundraiser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All proceeds go to relay for life</a:t>
            </a:r>
          </a:p>
        </p:txBody>
      </p:sp>
      <p:graphicFrame>
        <p:nvGraphicFramePr>
          <p:cNvPr id="5" name="Content Placeholder 4" descr="Basic timeline SmartArt graphic">
            <a:extLst>
              <a:ext uri="{FF2B5EF4-FFF2-40B4-BE49-F238E27FC236}">
                <a16:creationId xmlns:a16="http://schemas.microsoft.com/office/drawing/2014/main" id="{2DA25F38-CDC8-7982-99AE-8D5A8ECABC8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4621450"/>
              </p:ext>
            </p:extLst>
          </p:nvPr>
        </p:nvGraphicFramePr>
        <p:xfrm>
          <a:off x="1279525" y="3173413"/>
          <a:ext cx="10077450" cy="3108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Florida Coffee Roaster | Lucky Goat ...">
            <a:extLst>
              <a:ext uri="{FF2B5EF4-FFF2-40B4-BE49-F238E27FC236}">
                <a16:creationId xmlns:a16="http://schemas.microsoft.com/office/drawing/2014/main" id="{4E6F511A-8B1E-42F4-86EC-E0A8B6C4476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682625"/>
            <a:ext cx="2959100" cy="113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E1B71A-5244-4B3F-A1F1-9AFEA7AAD3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85129" y="1405011"/>
            <a:ext cx="2355971" cy="164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0914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Scientific Discover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6D3ED"/>
      </a:accent1>
      <a:accent2>
        <a:srgbClr val="C7DBE1"/>
      </a:accent2>
      <a:accent3>
        <a:srgbClr val="688EBD"/>
      </a:accent3>
      <a:accent4>
        <a:srgbClr val="BCE5DD"/>
      </a:accent4>
      <a:accent5>
        <a:srgbClr val="66DDCC"/>
      </a:accent5>
      <a:accent6>
        <a:srgbClr val="E0CE61"/>
      </a:accent6>
      <a:hlink>
        <a:srgbClr val="0563C1"/>
      </a:hlink>
      <a:folHlink>
        <a:srgbClr val="954F72"/>
      </a:folHlink>
    </a:clrScheme>
    <a:fontScheme name="Custom 36">
      <a:majorFont>
        <a:latin typeface="Posterama"/>
        <a:ea typeface=""/>
        <a:cs typeface=""/>
      </a:majorFont>
      <a:minorFont>
        <a:latin typeface="Daytona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ientific discovery_V1_win32_EF_v3" id="{70008AEC-EDED-4511-BBCB-3094E155874B}" vid="{20F39DC6-8556-4458-8AAA-5D2B51347C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9A734A7-6096-47AA-9737-CDF62701A0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8397A0-8C35-4EEE-8E61-47C914415B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81D8D6-8849-400B-8BC9-21D401C7DD0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{FF7D569C-B843-40C4-9899-4648D2E6C7AF}tf67061901_win32</Template>
  <TotalTime>235</TotalTime>
  <Words>253</Words>
  <Application>Microsoft Office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Courier New</vt:lpstr>
      <vt:lpstr>Daytona Condensed Light</vt:lpstr>
      <vt:lpstr>Posterama</vt:lpstr>
      <vt:lpstr>Custom</vt:lpstr>
      <vt:lpstr>BETA 24-25</vt:lpstr>
      <vt:lpstr>agenda</vt:lpstr>
      <vt:lpstr>Congratulations 24-25 Board members Cameron Broder-President Hallie Pearce-Vice President Maci Copelin-Secretary  </vt:lpstr>
      <vt:lpstr>Remind App</vt:lpstr>
      <vt:lpstr>Expectation of a  Beta member</vt:lpstr>
      <vt:lpstr> BETA WEBPAGE  USE IT TO LOOK AT MEETING SCHEDULE USE IT TO FIND VOLUNTEER FORMS use it for meeting attendance  </vt:lpstr>
      <vt:lpstr>Math tutoring wednesdays</vt:lpstr>
      <vt:lpstr>Volunteer opportunities</vt:lpstr>
      <vt:lpstr>Lucky Goat Fundraiser  All proceeds go to relay for life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BETA 24-25</dc:title>
  <dc:creator>Lowery, Darlene</dc:creator>
  <cp:lastModifiedBy>Lowery, Darlene</cp:lastModifiedBy>
  <cp:revision>7</cp:revision>
  <dcterms:created xsi:type="dcterms:W3CDTF">2024-08-30T16:50:51Z</dcterms:created>
  <dcterms:modified xsi:type="dcterms:W3CDTF">2024-09-04T12:27:23Z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